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2232" y="3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8/9/2022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8/9/2022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8/9/2022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8/9/2022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8/9/2022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8/9/2022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8/9/2022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8" y="146309"/>
            <a:ext cx="10693400" cy="14976216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8/9/2022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ΧΑΣΠ ΕΛΛΑΣ ΑΝΩΝΥΜΗ ΕΜΠΟΡΙΚΗ ΕΤΑΙΡΕΙΑ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Κρήτης εντάχθηκε στη δράση «Ψηφιακό Βήμα»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ψηφιακή αναβάθμιση των πολύ μικρών, μικρών και μεσαίων επιχειρήσεων.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48.098,96  €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 των οποίων η δημόσια δαπάνη ανέρχεται σε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24.049,48 €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689054"/>
            <a:ext cx="9217024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n-US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κ.α.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Ψηφιακές Υπηρεσίες (ψηφιακή διαφήμιση, πιστοποίηση ψηφιακής πολιτικής ασφάλειας, καταχώρηση και μεταφορά δεδομένων κ.α.)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</a:t>
            </a: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199</Words>
  <Application>Microsoft Office PowerPoint</Application>
  <PresentationFormat>Προσαρμογή</PresentationFormat>
  <Paragraphs>22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Eleni Savioli</cp:lastModifiedBy>
  <cp:revision>46</cp:revision>
  <dcterms:created xsi:type="dcterms:W3CDTF">2018-02-13T12:16:57Z</dcterms:created>
  <dcterms:modified xsi:type="dcterms:W3CDTF">2022-09-08T12:16:05Z</dcterms:modified>
</cp:coreProperties>
</file>